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27"/>
  </p:normalViewPr>
  <p:slideViewPr>
    <p:cSldViewPr snapToGrid="0">
      <p:cViewPr varScale="1">
        <p:scale>
          <a:sx n="81" d="100"/>
          <a:sy n="81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FF07F-1275-1C0A-D06C-486CE3236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68C659-0326-8D32-F3DC-F95FA0F3A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34941F-1ABC-61FE-3E44-4FE78ACD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79014-A89F-A437-CD54-A07D825B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38E38-C515-3D81-A13A-CD7F67E2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685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82E34-39C9-2EAD-84F1-76020B68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9E588F-F3F7-2B5B-5AA1-4628D0409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22952-E55F-1919-2EEA-8F2EFFF4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7ACF82-ED11-702B-3096-2CAF396F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9C83C-19BC-0021-7C9B-0DC1E7A6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746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B8F5D9-6D94-9850-7D28-EEFB00AAF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3B113B-A5BB-6EDE-5CAC-A914AC65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C2C561-36ED-4981-CC3D-C111EF98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84A26E-3C92-6460-51D6-F8325D72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DEB9B-E223-1824-B411-4E29F088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7905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08B6D0-B6F0-5130-096F-D6390D77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82617B-5C57-A408-DA2F-DAB1CFCA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FB4801-5AEE-994A-4E84-F885F769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4C7CD4-9975-7311-AC64-18B0FFD6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0632B7-F3CB-88F9-A83F-DCCBF8B2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1963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4E4AF-1155-3F90-D458-D40C3CF9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600D9F-2D69-3884-4A8A-40CAD8D4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9ADB1D-2CD2-E009-BA3F-0F8A6B35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A9F99-EC6E-B30E-D6C1-351D1BF7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CC06C1-EB53-8A2F-4F3D-30C3E55E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3726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365A5-C766-C39F-997D-80772C19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A5441-C10D-0795-1AF6-9D672C43B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52E95C-9EFA-EDF1-E0BE-5369EB805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0C761-FEE8-E2B2-CBFF-962E7BB1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06F4AC-555A-A4A3-0AB9-96196B8D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B0454F-6F86-736D-091C-21BCDC52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7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37E5A-1581-F445-2473-A5ADE19F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0978E-E21E-BE9D-2DEA-46ADBB25F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7057BA-B5CC-6747-8097-B2C0245C2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4F2832-BA7A-4FD2-7337-409D3211A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3AA5DA-50CB-1650-B4AA-314673080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E5AFC9-A387-D97C-70BB-ED94C06D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0545E95-1001-1306-513A-581BF46A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4E51EE-B0BF-1414-06A0-723F4883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8711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F27FA-B67B-DD27-38E5-66B881C6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C28D66-3475-D847-DBF5-3C4AB15E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3CA3AE-D395-706B-BE0A-19573CFA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2949DE-4D2E-9939-962A-FE6C9139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800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0EA2D9-38FD-986D-23D3-552061F7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749B2C-4486-F550-BD3B-395AEB08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690CF4-4885-96E9-3A8E-CD47510B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317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4FE63-EB2E-D78D-B371-F5857443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41C08-52B9-8426-A399-164A8BC96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BAB24A-EE4B-AF75-6546-107A4F975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0411C-929E-8F15-A3D9-3F84A416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51CB8C-12FF-3125-F7CE-FAECBA56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CAAA9A-8B9D-46CC-3130-55259ABB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117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18FA0-554B-6B87-2200-7BCD1B56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A9370A-88BA-3083-D1ED-95147A15C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C4DA4E-93B9-B413-33AD-D65F862B6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6EA94F-EA95-D625-AA1B-D04AF758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D4A699-03F9-1BCF-50BC-8BAD0A83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4DA4D2-008B-4729-C62E-6D3FC353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753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EC231F-D893-161C-1A05-42334A95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F53539-7521-ACAB-C121-1DD26952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A94D4B-A3B8-BC19-1739-4E862878A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3BE1-26B0-F64E-9BFF-70008FABCBE0}" type="datetimeFigureOut">
              <a:rPr lang="x-none" smtClean="0"/>
              <a:pPr/>
              <a:t>2023/4/19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8CBE9A-82D7-AA7F-78C5-36390677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41040-84DB-D9E0-690F-B8DCA1D78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4801-FB93-0642-8660-B1DD6AAC45C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084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BB16C26-E701-5929-9B4E-7A5CAC3E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374" y="2924674"/>
            <a:ext cx="7010400" cy="1102519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DA63A7B-1E04-E973-EDAF-86CD9C36F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128" y="4414499"/>
            <a:ext cx="5334000" cy="104775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Presenting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Author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Co-Authors</a:t>
            </a:r>
          </a:p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Affiliation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671E99-F1B9-29EF-A4C7-B18B93D5077B}"/>
              </a:ext>
            </a:extLst>
          </p:cNvPr>
          <p:cNvSpPr txBox="1">
            <a:spLocks/>
          </p:cNvSpPr>
          <p:nvPr/>
        </p:nvSpPr>
        <p:spPr>
          <a:xfrm>
            <a:off x="2590800" y="2877740"/>
            <a:ext cx="7010400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09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AFF957E-2683-ACA8-C59F-B9034D4D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815"/>
            <a:ext cx="10515600" cy="4899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4BB16C26-E701-5929-9B4E-7A5CAC3E48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x-none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 Content</a:t>
            </a:r>
            <a:endParaRPr lang="x-none" altLang="zh-TW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8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</Words>
  <Application>Microsoft Office PowerPoint</Application>
  <PresentationFormat>自訂</PresentationFormat>
  <Paragraphs>6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Theme</vt:lpstr>
      <vt:lpstr>The Title</vt:lpstr>
      <vt:lpstr>投影片 2</vt:lpstr>
      <vt:lpstr>投影片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Kung</dc:creator>
  <cp:lastModifiedBy>PC-012</cp:lastModifiedBy>
  <cp:revision>6</cp:revision>
  <dcterms:created xsi:type="dcterms:W3CDTF">2023-04-17T07:24:07Z</dcterms:created>
  <dcterms:modified xsi:type="dcterms:W3CDTF">2023-04-19T04:25:57Z</dcterms:modified>
</cp:coreProperties>
</file>